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CE84-7C4B-41FB-A157-CDA2B0CDF78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689F-C463-4F82-96FB-5F2E35E22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ideo" Target="file:///C:\Users\Dragana\Videos\Alkoholi%20-%20fizicka%20svojstva%20(vezba)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060575"/>
            <a:ext cx="6400800" cy="2273300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ALKOHOLI</a:t>
            </a:r>
            <a:endParaRPr lang="sr-Latn-CS" sz="6000" b="1" dirty="0" smtClean="0"/>
          </a:p>
        </p:txBody>
      </p:sp>
      <p:pic>
        <p:nvPicPr>
          <p:cNvPr id="6147" name="Picture 3" descr="30001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heman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29527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alkoho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300" y="188913"/>
            <a:ext cx="30353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gjhgtj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88913"/>
            <a:ext cx="25923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500166" y="3143248"/>
            <a:ext cx="5472112" cy="2225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79906"/>
            <a:ext cx="89297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АЛКОХОЛИ-физичка својства вежба</a:t>
            </a:r>
          </a:p>
          <a:p>
            <a:pPr algn="ctr"/>
            <a:r>
              <a:rPr lang="sr-Cyrl-R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Спец.хем. Драгана Драгојевић</a:t>
            </a:r>
          </a:p>
          <a:p>
            <a:pPr algn="ctr"/>
            <a:r>
              <a:rPr lang="sr-Cyrl-R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ОШ “Симеон Араницки”</a:t>
            </a:r>
          </a:p>
          <a:p>
            <a:pPr algn="ctr"/>
            <a:r>
              <a:rPr lang="sr-Cyrl-R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Стара Пазова</a:t>
            </a:r>
            <a:r>
              <a:rPr lang="sr-Cyrl-R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увод">
            <a:hlinkClick r:id="" action="ppaction://media"/>
          </p:cNvPr>
          <p:cNvPicPr>
            <a:picLocks noRot="1" noChangeAspect="1"/>
          </p:cNvPicPr>
          <p:nvPr>
            <a:wavAudioFile r:embed="rId1" name="увод"/>
          </p:nvPr>
        </p:nvPicPr>
        <p:blipFill>
          <a:blip r:embed="rId7"/>
          <a:stretch>
            <a:fillRect/>
          </a:stretch>
        </p:blipFill>
        <p:spPr>
          <a:xfrm>
            <a:off x="1357290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1. слика">
            <a:hlinkClick r:id="" action="ppaction://media"/>
          </p:cNvPr>
          <p:cNvPicPr>
            <a:picLocks noRot="1" noChangeAspect="1"/>
          </p:cNvPicPr>
          <p:nvPr>
            <a:wavAudioFile r:embed="rId1" name="1. слика"/>
          </p:nvPr>
        </p:nvPicPr>
        <p:blipFill>
          <a:blip r:embed="rId4"/>
          <a:stretch>
            <a:fillRect/>
          </a:stretch>
        </p:blipFill>
        <p:spPr>
          <a:xfrm>
            <a:off x="100010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702" y="0"/>
            <a:ext cx="92743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лика 2">
            <a:hlinkClick r:id="" action="ppaction://media"/>
          </p:cNvPr>
          <p:cNvPicPr>
            <a:picLocks noRot="1" noChangeAspect="1"/>
          </p:cNvPicPr>
          <p:nvPr>
            <a:wavAudioFile r:embed="rId1" name="слика 2"/>
          </p:nvPr>
        </p:nvPicPr>
        <p:blipFill>
          <a:blip r:embed="rId4"/>
          <a:stretch>
            <a:fillRect/>
          </a:stretch>
        </p:blipFill>
        <p:spPr>
          <a:xfrm>
            <a:off x="1142976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1" y="785770"/>
            <a:ext cx="913450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5715016"/>
            <a:ext cx="10715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ВОДА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786454"/>
            <a:ext cx="142876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АЛКО</a:t>
            </a:r>
            <a:r>
              <a:rPr lang="sr-Cyrl-RS" dirty="0" smtClean="0">
                <a:latin typeface="Comic Sans MS" pitchFamily="66" charset="0"/>
              </a:rPr>
              <a:t>ХОЛ</a:t>
            </a:r>
            <a:endParaRPr lang="sr-Cyrl-RS" dirty="0" smtClean="0">
              <a:latin typeface="Comic Sans MS" pitchFamily="66" charset="0"/>
            </a:endParaRPr>
          </a:p>
        </p:txBody>
      </p:sp>
      <p:pic>
        <p:nvPicPr>
          <p:cNvPr id="9" name="слике 3 и 4">
            <a:hlinkClick r:id="" action="ppaction://media"/>
          </p:cNvPr>
          <p:cNvPicPr>
            <a:picLocks noRot="1" noChangeAspect="1"/>
          </p:cNvPicPr>
          <p:nvPr>
            <a:wavAudioFile r:embed="rId1" name="слике 3 и 4"/>
          </p:nvPr>
        </p:nvPicPr>
        <p:blipFill>
          <a:blip r:embed="rId4"/>
          <a:stretch>
            <a:fillRect/>
          </a:stretch>
        </p:blipFill>
        <p:spPr>
          <a:xfrm>
            <a:off x="1500166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35837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лика 5">
            <a:hlinkClick r:id="" action="ppaction://media"/>
          </p:cNvPr>
          <p:cNvPicPr>
            <a:picLocks noRot="1" noChangeAspect="1"/>
          </p:cNvPicPr>
          <p:nvPr>
            <a:wavAudioFile r:embed="rId1" name="слика 5"/>
          </p:nvPr>
        </p:nvPicPr>
        <p:blipFill>
          <a:blip r:embed="rId4"/>
          <a:stretch>
            <a:fillRect/>
          </a:stretch>
        </p:blipFill>
        <p:spPr>
          <a:xfrm>
            <a:off x="857224" y="2071678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92919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Comic Sans MS" pitchFamily="66" charset="0"/>
              </a:rPr>
              <a:t>Слика 5.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728"/>
            <a:ext cx="91440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-142900"/>
            <a:ext cx="796856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питања">
            <a:hlinkClick r:id="" action="ppaction://media"/>
          </p:cNvPr>
          <p:cNvPicPr>
            <a:picLocks noRot="1" noChangeAspect="1"/>
          </p:cNvPicPr>
          <p:nvPr>
            <a:wavAudioFile r:embed="rId1" name="питања"/>
          </p:nvPr>
        </p:nvPicPr>
        <p:blipFill>
          <a:blip r:embed="rId4"/>
          <a:stretch>
            <a:fillRect/>
          </a:stretch>
        </p:blipFill>
        <p:spPr>
          <a:xfrm>
            <a:off x="785786" y="1428736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472" y="0"/>
            <a:ext cx="7786742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latin typeface="Comic Sans MS" pitchFamily="66" charset="0"/>
              </a:rPr>
              <a:t>ПОГЛЕДАТИ ВИДЕО </a:t>
            </a:r>
            <a:r>
              <a:rPr lang="sr-Cyrl-RS" sz="3200" dirty="0" smtClean="0">
                <a:latin typeface="Comic Sans MS" pitchFamily="66" charset="0"/>
              </a:rPr>
              <a:t>ЗАПИС УЧЕНИЧКИХ РАДОВА </a:t>
            </a:r>
            <a:r>
              <a:rPr lang="sr-Cyrl-RS" sz="3200" dirty="0" smtClean="0">
                <a:latin typeface="Comic Sans MS" pitchFamily="66" charset="0"/>
              </a:rPr>
              <a:t>НА СЛЕДЕЋЕМ ЛИНКУ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https://youtu.be/-IGT0X-5W2I</a:t>
            </a:r>
            <a:endParaRPr lang="en-US" dirty="0"/>
          </a:p>
        </p:txBody>
      </p:sp>
      <p:pic>
        <p:nvPicPr>
          <p:cNvPr id="4" name="линк">
            <a:hlinkClick r:id="" action="ppaction://media"/>
          </p:cNvPr>
          <p:cNvPicPr>
            <a:picLocks noRot="1" noChangeAspect="1"/>
          </p:cNvPicPr>
          <p:nvPr>
            <a:wavAudioFile r:embed="rId1" name="линк"/>
          </p:nvPr>
        </p:nvPicPr>
        <p:blipFill>
          <a:blip r:embed="rId3"/>
          <a:stretch>
            <a:fillRect/>
          </a:stretch>
        </p:blipFill>
        <p:spPr>
          <a:xfrm>
            <a:off x="1428728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Видео снимак ученичких радова</a:t>
            </a:r>
            <a:endParaRPr lang="en-US" dirty="0"/>
          </a:p>
        </p:txBody>
      </p:sp>
      <p:pic>
        <p:nvPicPr>
          <p:cNvPr id="5" name="Alkoholi - fizicka svojstva (vezba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9018" y="1600200"/>
            <a:ext cx="5049064" cy="5049064"/>
          </a:xfrm>
          <a:prstGeom prst="rect">
            <a:avLst/>
          </a:prstGeom>
        </p:spPr>
      </p:pic>
      <p:pic>
        <p:nvPicPr>
          <p:cNvPr id="4" name="видео">
            <a:hlinkClick r:id="" action="ppaction://media"/>
          </p:cNvPr>
          <p:cNvPicPr>
            <a:picLocks noRot="1" noChangeAspect="1"/>
          </p:cNvPicPr>
          <p:nvPr>
            <a:wavAudioFile r:embed="rId2" name="видео"/>
          </p:nvPr>
        </p:nvPicPr>
        <p:blipFill>
          <a:blip r:embed="rId5"/>
          <a:stretch>
            <a:fillRect/>
          </a:stretch>
        </p:blipFill>
        <p:spPr>
          <a:xfrm>
            <a:off x="1071538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</Words>
  <Application>Microsoft Office PowerPoint</Application>
  <PresentationFormat>On-screen Show (4:3)</PresentationFormat>
  <Paragraphs>11</Paragraphs>
  <Slides>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ALKOHOLI</vt:lpstr>
      <vt:lpstr>Slide 2</vt:lpstr>
      <vt:lpstr>Slide 3</vt:lpstr>
      <vt:lpstr>Slide 4</vt:lpstr>
      <vt:lpstr>Slide 5</vt:lpstr>
      <vt:lpstr>Slide 6</vt:lpstr>
      <vt:lpstr>ПОГЛЕДАТИ ВИДЕО ЗАПИС УЧЕНИЧКИХ РАДОВА НА СЛЕДЕЋЕМ ЛИНКУ</vt:lpstr>
      <vt:lpstr>Видео снимак ученичких радова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</dc:title>
  <dc:creator>Dragana</dc:creator>
  <cp:lastModifiedBy>Dragana</cp:lastModifiedBy>
  <cp:revision>10</cp:revision>
  <dcterms:created xsi:type="dcterms:W3CDTF">2020-05-04T13:01:15Z</dcterms:created>
  <dcterms:modified xsi:type="dcterms:W3CDTF">2020-05-10T10:06:01Z</dcterms:modified>
</cp:coreProperties>
</file>